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8013700" cy="2298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17600" y="787400"/>
            <a:ext cx="0" cy="1968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768600" y="787400"/>
            <a:ext cx="0" cy="1968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432300" y="787400"/>
            <a:ext cx="0" cy="1638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432300" y="2628900"/>
            <a:ext cx="0" cy="127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6083300" y="787400"/>
            <a:ext cx="0" cy="1968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7734300" y="787400"/>
            <a:ext cx="0" cy="1968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685800" y="508000"/>
            <a:ext cx="863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Left_MN</a:t>
            </a:r>
          </a:p>
        </p:txBody>
      </p:sp>
      <p:sp>
        <p:nvSpPr>
          <p:cNvPr id="10" name=""/>
          <p:cNvSpPr/>
          <p:nvPr/>
        </p:nvSpPr>
        <p:spPr>
          <a:xfrm>
            <a:off x="2362200" y="508000"/>
            <a:ext cx="812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Left_AR</a:t>
            </a:r>
          </a:p>
        </p:txBody>
      </p:sp>
      <p:sp>
        <p:nvSpPr>
          <p:cNvPr id="11" name=""/>
          <p:cNvSpPr/>
          <p:nvPr/>
        </p:nvSpPr>
        <p:spPr>
          <a:xfrm>
            <a:off x="40894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2" name=""/>
          <p:cNvSpPr/>
          <p:nvPr/>
        </p:nvSpPr>
        <p:spPr>
          <a:xfrm>
            <a:off x="5600700" y="508000"/>
            <a:ext cx="965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Right_AR</a:t>
            </a:r>
          </a:p>
        </p:txBody>
      </p:sp>
      <p:sp>
        <p:nvSpPr>
          <p:cNvPr id="13" name=""/>
          <p:cNvSpPr/>
          <p:nvPr/>
        </p:nvSpPr>
        <p:spPr>
          <a:xfrm>
            <a:off x="7239000" y="508000"/>
            <a:ext cx="990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Right_MN</a:t>
            </a:r>
          </a:p>
        </p:txBody>
      </p:sp>
      <p:sp>
        <p:nvSpPr>
          <p:cNvPr id="14" name=""/>
          <p:cNvSpPr/>
          <p:nvPr/>
        </p:nvSpPr>
        <p:spPr>
          <a:xfrm>
            <a:off x="3245739" y="825500"/>
            <a:ext cx="8046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1: Query</a:t>
            </a:r>
          </a:p>
        </p:txBody>
      </p:sp>
      <p:cxnSp>
        <p:nvCxnSpPr>
          <p:cNvPr id="15" name=""/>
          <p:cNvCxnSpPr/>
          <p:nvPr/>
        </p:nvCxnSpPr>
        <p:spPr>
          <a:xfrm flipH="1">
            <a:off x="2774950" y="10604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1588389" y="1193800"/>
            <a:ext cx="8046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2: Query</a:t>
            </a:r>
          </a:p>
        </p:txBody>
      </p:sp>
      <p:cxnSp>
        <p:nvCxnSpPr>
          <p:cNvPr id="17" name=""/>
          <p:cNvCxnSpPr/>
          <p:nvPr/>
        </p:nvCxnSpPr>
        <p:spPr>
          <a:xfrm flipH="1">
            <a:off x="1123950" y="14287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1312392" y="1562100"/>
            <a:ext cx="116616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3: Response</a:t>
            </a:r>
          </a:p>
        </p:txBody>
      </p:sp>
      <p:cxnSp>
        <p:nvCxnSpPr>
          <p:cNvPr id="19" name=""/>
          <p:cNvCxnSpPr/>
          <p:nvPr/>
        </p:nvCxnSpPr>
        <p:spPr>
          <a:xfrm>
            <a:off x="1123950" y="17970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969742" y="1930400"/>
            <a:ext cx="116616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4: Response</a:t>
            </a:r>
          </a:p>
        </p:txBody>
      </p:sp>
      <p:cxnSp>
        <p:nvCxnSpPr>
          <p:cNvPr id="21" name=""/>
          <p:cNvCxnSpPr/>
          <p:nvPr/>
        </p:nvCxnSpPr>
        <p:spPr>
          <a:xfrm>
            <a:off x="2774950" y="21653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4807839" y="876300"/>
            <a:ext cx="8046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5: Query</a:t>
            </a:r>
          </a:p>
        </p:txBody>
      </p:sp>
      <p:cxnSp>
        <p:nvCxnSpPr>
          <p:cNvPr id="23" name=""/>
          <p:cNvCxnSpPr/>
          <p:nvPr/>
        </p:nvCxnSpPr>
        <p:spPr>
          <a:xfrm>
            <a:off x="4438650" y="11112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6458839" y="1244600"/>
            <a:ext cx="80467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6: Query</a:t>
            </a:r>
          </a:p>
        </p:txBody>
      </p:sp>
      <p:cxnSp>
        <p:nvCxnSpPr>
          <p:cNvPr id="25" name=""/>
          <p:cNvCxnSpPr/>
          <p:nvPr/>
        </p:nvCxnSpPr>
        <p:spPr>
          <a:xfrm>
            <a:off x="6089650" y="14795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6373342" y="1612900"/>
            <a:ext cx="116616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7: Response</a:t>
            </a:r>
          </a:p>
        </p:txBody>
      </p:sp>
      <p:cxnSp>
        <p:nvCxnSpPr>
          <p:cNvPr id="27" name=""/>
          <p:cNvCxnSpPr/>
          <p:nvPr/>
        </p:nvCxnSpPr>
        <p:spPr>
          <a:xfrm flipH="1">
            <a:off x="6089650" y="18478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4722342" y="1981200"/>
            <a:ext cx="116616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8: Response</a:t>
            </a:r>
          </a:p>
        </p:txBody>
      </p:sp>
      <p:cxnSp>
        <p:nvCxnSpPr>
          <p:cNvPr id="29" name=""/>
          <p:cNvCxnSpPr/>
          <p:nvPr/>
        </p:nvCxnSpPr>
        <p:spPr>
          <a:xfrm flipH="1">
            <a:off x="4438650" y="22161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0" name=""/>
          <p:cNvSpPr/>
          <p:nvPr/>
        </p:nvSpPr>
        <p:spPr>
          <a:xfrm>
            <a:off x="3628288" y="2368550"/>
            <a:ext cx="1608023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Now I have both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